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573806-6191-2F24-FA34-C5B7C0A3D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2BD7DB7-3FCA-F54F-240F-2F6EA325A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6C086E-07E6-ACA2-E143-F31AE2878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4F053-457D-BC73-F1FE-54D0ADC8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CCE363-559F-8428-128F-46FEB0BC1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54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EB487-3F55-204E-1A3D-B05671F5B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AE5A5F-ED1C-5BAE-3470-11CBB2A39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9B0BFC-BA09-005C-8086-48ADDAEF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7F5E11-49A8-BCCD-D57D-7C282A9BD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A03B50-E086-24FA-947A-BBD7CBDF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36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5CFC9E-2CBE-B530-661D-F24BD46AC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C644A4-779D-DD95-198D-7E23986F3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3FA089-3053-DC88-CE24-B8D0DF916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7E1508-C308-5A9F-F54A-ADB74FA5E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A41E06-F1BF-EDF1-D6FA-01035A55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65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9F9738-6560-8A66-B591-16086643A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B81AB6-A561-1152-35A9-8F875B427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1DF7DA-99A6-6D41-C98B-FC00DA9C5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38C0F2-B597-0BC1-D6BC-0C3C22155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99FD77-67BB-0470-69DE-1A9ABE5D6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F1D522-DEA1-4571-B854-DB66EFC4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79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09129-704D-DBD6-7A14-D0B92C5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2A855B-8CC9-2487-494B-22C884F0B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47C41B-F5A4-FC4E-9D25-06CF979E3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7DA732D-9863-514E-AE63-613B7DF64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A67BDF-9CF2-0A84-C832-5D08FD0C6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A294BB-33AC-BDB4-43A3-C1F0EBA1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3EA1A5-5CA3-87CA-96F3-C86613B6D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F314A7-61DE-0407-4466-FD34C5B73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31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B7134A-0FCB-B62F-FD85-81B118A1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CCF40B9-2EB9-43C4-3DE0-228E87EF7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C56272-D633-38B9-E0EB-2045C551C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B7DCE0-F417-4619-0F7E-F197E474B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79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64F9A7D-D254-4491-C22E-42EDF026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AFDFE6E-89A8-69A3-3B0D-53C28A32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26DD18-5D76-B7BD-4FF4-87DE353A8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9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00356-DA8C-395D-F06E-0BF04BF5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CFDE4D-31CF-D225-2992-EA3174DEC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A38227-0EA1-413A-0D07-80A591E0A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CF96AB-938A-F159-2DA5-A1327B59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66D91C-3E66-2D78-F5F8-B50422F7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66849-35FB-85B9-A6B9-27AD0FD4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64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405DA2-F228-180A-3176-DEA97123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DA9B78-69A4-8FD7-9CFB-45A5B20CE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9EDDE8-34DB-B4F6-2F4B-30D686CC4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AD424F-B3C0-8B96-3178-16EAA2EE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FB096C-6235-CC44-49CC-3D6155F8D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80EA70-F7C1-E632-60D5-80CF26C71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83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E547D-AFC0-56C9-A852-6A233FDA0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5A9A3B-1479-D021-DDBA-9D6126D1D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047BBE-95C7-748F-66A0-443838A5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C0EE50-A3BE-C44E-A5A2-528B307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39306C-53BC-37D8-BA68-2D030FBEB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52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45F65DE-0AD1-3755-2EFA-9CB8C907AF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44D520-C15E-F411-0AAA-E9AC2E64E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623C97-6EBE-CAE2-0F4B-D57965399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039596-0056-2F3E-8B2C-46AE6B91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190DC1-601A-1977-0F81-095603A0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92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63A0887-AC5E-8863-7769-54228704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2E4A2A-3A0A-9434-1EF7-692950806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19098E-87F6-7635-A4D4-EB0C705F1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122E2-5AA4-46AB-A038-7A284B61D634}" type="datetimeFigureOut">
              <a:rPr lang="fr-FR" smtClean="0"/>
              <a:t>27/12/2024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9B3B64-E153-D4F7-5D6D-B6E951B7A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2B73F3-7260-D378-DB80-E9E1E7DAA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591C8-DE21-437D-B5E4-16D4EE8617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14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DA844-69A5-6D83-860C-823DDBC95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29FB57-7F2A-1337-D15A-7AE9C3A38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CB41-BDB2-4A64-83D8-5ED3D99C93EA}" type="slidenum">
              <a:rPr lang="fr-FR" smtClean="0"/>
              <a:t>1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61EE64-BC43-EB36-4D4A-D7BB7D11ADE0}"/>
              </a:ext>
            </a:extLst>
          </p:cNvPr>
          <p:cNvSpPr txBox="1"/>
          <p:nvPr/>
        </p:nvSpPr>
        <p:spPr>
          <a:xfrm>
            <a:off x="560772" y="267809"/>
            <a:ext cx="664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X/ Diagramme de fonctionnement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FE6218A-431E-5430-F7C5-8DBFE6B14084}"/>
              </a:ext>
            </a:extLst>
          </p:cNvPr>
          <p:cNvSpPr/>
          <p:nvPr/>
        </p:nvSpPr>
        <p:spPr>
          <a:xfrm>
            <a:off x="1811046" y="1405992"/>
            <a:ext cx="8380519" cy="109417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err="1">
                <a:solidFill>
                  <a:schemeClr val="tx1"/>
                </a:solidFill>
              </a:rPr>
              <a:t>RPIe</a:t>
            </a:r>
            <a:r>
              <a:rPr lang="fr-BE" dirty="0">
                <a:solidFill>
                  <a:schemeClr val="tx1"/>
                </a:solidFill>
              </a:rPr>
              <a:t> CM4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58C9D0-D60E-007C-2D15-BB336E4B801C}"/>
              </a:ext>
            </a:extLst>
          </p:cNvPr>
          <p:cNvSpPr/>
          <p:nvPr/>
        </p:nvSpPr>
        <p:spPr>
          <a:xfrm>
            <a:off x="5436097" y="6050702"/>
            <a:ext cx="704294" cy="53948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chemeClr val="tx1"/>
                </a:solidFill>
              </a:rPr>
              <a:t>USB2.0</a:t>
            </a:r>
          </a:p>
          <a:p>
            <a:pPr algn="ctr"/>
            <a:r>
              <a:rPr lang="fr-BE" sz="1200" dirty="0">
                <a:solidFill>
                  <a:schemeClr val="tx1"/>
                </a:solidFill>
              </a:rPr>
              <a:t>Type C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EEE040-6B5C-4B06-E1FA-9FECB3E25182}"/>
              </a:ext>
            </a:extLst>
          </p:cNvPr>
          <p:cNvSpPr/>
          <p:nvPr/>
        </p:nvSpPr>
        <p:spPr>
          <a:xfrm>
            <a:off x="6298709" y="6050702"/>
            <a:ext cx="704294" cy="5394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chemeClr val="bg1"/>
                </a:solidFill>
              </a:rPr>
              <a:t>USB3.0</a:t>
            </a:r>
          </a:p>
          <a:p>
            <a:pPr algn="ctr"/>
            <a:r>
              <a:rPr lang="fr-BE" sz="1200" dirty="0">
                <a:solidFill>
                  <a:schemeClr val="bg1"/>
                </a:solidFill>
              </a:rPr>
              <a:t>Type C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E843B66-25E9-856A-5E02-661D0B2689EE}"/>
              </a:ext>
            </a:extLst>
          </p:cNvPr>
          <p:cNvSpPr/>
          <p:nvPr/>
        </p:nvSpPr>
        <p:spPr>
          <a:xfrm>
            <a:off x="5436097" y="4925690"/>
            <a:ext cx="1566906" cy="4927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tx1"/>
                </a:solidFill>
              </a:rPr>
              <a:t>USB3.0 HUB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7A44B7-2360-A530-A972-6330FE04D92D}"/>
              </a:ext>
            </a:extLst>
          </p:cNvPr>
          <p:cNvSpPr/>
          <p:nvPr/>
        </p:nvSpPr>
        <p:spPr>
          <a:xfrm>
            <a:off x="291878" y="1683334"/>
            <a:ext cx="704294" cy="53948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chemeClr val="tx1"/>
                </a:solidFill>
              </a:rPr>
              <a:t>USB</a:t>
            </a:r>
          </a:p>
          <a:p>
            <a:pPr algn="ctr"/>
            <a:r>
              <a:rPr lang="fr-BE" sz="1200" dirty="0">
                <a:solidFill>
                  <a:schemeClr val="tx1"/>
                </a:solidFill>
              </a:rPr>
              <a:t>Type C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3798C44-0C4C-406E-5795-E9837FF6C41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5788244" y="5418399"/>
            <a:ext cx="0" cy="632303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5B4E043-D5FD-D315-C885-72F04642FBA6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650856" y="5418398"/>
            <a:ext cx="0" cy="63230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990BA117-32AA-6E79-20E7-C5715467397E}"/>
              </a:ext>
            </a:extLst>
          </p:cNvPr>
          <p:cNvSpPr txBox="1"/>
          <p:nvPr/>
        </p:nvSpPr>
        <p:spPr>
          <a:xfrm>
            <a:off x="5756979" y="575403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x2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99BD51-7C7D-A6D7-A11A-A9FA766A3E5E}"/>
              </a:ext>
            </a:extLst>
          </p:cNvPr>
          <p:cNvSpPr txBox="1"/>
          <p:nvPr/>
        </p:nvSpPr>
        <p:spPr>
          <a:xfrm>
            <a:off x="6601931" y="575403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x2</a:t>
            </a:r>
            <a:endParaRPr lang="fr-FR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2FB23C7-F82C-342B-3C84-5C6C8220E0D5}"/>
              </a:ext>
            </a:extLst>
          </p:cNvPr>
          <p:cNvCxnSpPr>
            <a:cxnSpLocks/>
            <a:stCxn id="8" idx="3"/>
            <a:endCxn id="4" idx="1"/>
          </p:cNvCxnSpPr>
          <p:nvPr/>
        </p:nvCxnSpPr>
        <p:spPr>
          <a:xfrm>
            <a:off x="996172" y="1953078"/>
            <a:ext cx="814874" cy="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38B7E6F-C1A1-6374-5FE3-454A3629FDD6}"/>
              </a:ext>
            </a:extLst>
          </p:cNvPr>
          <p:cNvSpPr txBox="1"/>
          <p:nvPr/>
        </p:nvSpPr>
        <p:spPr>
          <a:xfrm>
            <a:off x="1187043" y="1601785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5V</a:t>
            </a:r>
            <a:endParaRPr lang="fr-FR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AFFCDBE-8DAA-7B00-85CD-49D565D7F294}"/>
              </a:ext>
            </a:extLst>
          </p:cNvPr>
          <p:cNvSpPr/>
          <p:nvPr/>
        </p:nvSpPr>
        <p:spPr>
          <a:xfrm>
            <a:off x="2732108" y="6050702"/>
            <a:ext cx="704294" cy="53948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ysClr val="windowText" lastClr="000000"/>
                </a:solidFill>
              </a:rPr>
              <a:t>RJ45</a:t>
            </a:r>
            <a:br>
              <a:rPr lang="fr-BE" sz="1200" dirty="0">
                <a:solidFill>
                  <a:sysClr val="windowText" lastClr="000000"/>
                </a:solidFill>
              </a:rPr>
            </a:br>
            <a:r>
              <a:rPr lang="fr-BE" sz="1200" dirty="0">
                <a:solidFill>
                  <a:sysClr val="windowText" lastClr="000000"/>
                </a:solidFill>
              </a:rPr>
              <a:t>LAN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B5A2624-78B5-8DB4-CD5F-045EA38497F6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3084255" y="2500165"/>
            <a:ext cx="0" cy="355053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4EB639B-C2FA-0BFC-A77D-F5968BB7C56D}"/>
              </a:ext>
            </a:extLst>
          </p:cNvPr>
          <p:cNvSpPr/>
          <p:nvPr/>
        </p:nvSpPr>
        <p:spPr>
          <a:xfrm>
            <a:off x="4010492" y="2794367"/>
            <a:ext cx="4632848" cy="4927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err="1">
                <a:solidFill>
                  <a:schemeClr val="tx1"/>
                </a:solidFill>
              </a:rPr>
              <a:t>PCIe</a:t>
            </a:r>
            <a:r>
              <a:rPr lang="fr-BE" sz="1400" dirty="0">
                <a:solidFill>
                  <a:schemeClr val="tx1"/>
                </a:solidFill>
              </a:rPr>
              <a:t> SWITCH</a:t>
            </a:r>
            <a:br>
              <a:rPr lang="fr-BE" sz="1400" dirty="0">
                <a:solidFill>
                  <a:schemeClr val="tx1"/>
                </a:solidFill>
              </a:rPr>
            </a:br>
            <a:r>
              <a:rPr lang="fr-BE" sz="1400" dirty="0">
                <a:solidFill>
                  <a:schemeClr val="tx1"/>
                </a:solidFill>
              </a:rPr>
              <a:t>PI7C9X2G404SLBFDEX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C983E46-22DB-F4CD-512D-420FB0CB9566}"/>
              </a:ext>
            </a:extLst>
          </p:cNvPr>
          <p:cNvSpPr/>
          <p:nvPr/>
        </p:nvSpPr>
        <p:spPr>
          <a:xfrm>
            <a:off x="4010491" y="3579585"/>
            <a:ext cx="993555" cy="4927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100" dirty="0">
                <a:solidFill>
                  <a:schemeClr val="tx1"/>
                </a:solidFill>
              </a:rPr>
              <a:t>RTL8367S-CG</a:t>
            </a:r>
            <a:br>
              <a:rPr lang="fr-BE" sz="1100" dirty="0">
                <a:solidFill>
                  <a:schemeClr val="tx1"/>
                </a:solidFill>
              </a:rPr>
            </a:br>
            <a:r>
              <a:rPr lang="fr-BE" sz="1100" dirty="0">
                <a:solidFill>
                  <a:schemeClr val="tx1"/>
                </a:solidFill>
              </a:rPr>
              <a:t>WAN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7EB3381-CDF6-344B-5290-31D42B3377C2}"/>
              </a:ext>
            </a:extLst>
          </p:cNvPr>
          <p:cNvSpPr/>
          <p:nvPr/>
        </p:nvSpPr>
        <p:spPr>
          <a:xfrm>
            <a:off x="4151976" y="6053660"/>
            <a:ext cx="704294" cy="53948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ysClr val="windowText" lastClr="000000"/>
                </a:solidFill>
              </a:rPr>
              <a:t>RJ45</a:t>
            </a:r>
            <a:br>
              <a:rPr lang="fr-BE" sz="1200" dirty="0">
                <a:solidFill>
                  <a:sysClr val="windowText" lastClr="000000"/>
                </a:solidFill>
              </a:rPr>
            </a:br>
            <a:r>
              <a:rPr lang="fr-BE" sz="1200" dirty="0">
                <a:solidFill>
                  <a:sysClr val="windowText" lastClr="000000"/>
                </a:solidFill>
              </a:rPr>
              <a:t>WAN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A25C9D4-4B99-15D1-0DD5-3ACB954DB35A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flipH="1">
            <a:off x="4504123" y="4072294"/>
            <a:ext cx="3146" cy="198136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B77209D-1568-09BB-A7CD-F7708A0B3552}"/>
              </a:ext>
            </a:extLst>
          </p:cNvPr>
          <p:cNvSpPr/>
          <p:nvPr/>
        </p:nvSpPr>
        <p:spPr>
          <a:xfrm>
            <a:off x="7652930" y="3579585"/>
            <a:ext cx="993555" cy="4927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JMB585</a:t>
            </a:r>
            <a:br>
              <a:rPr lang="fr-FR" sz="1100" dirty="0">
                <a:solidFill>
                  <a:schemeClr val="tx1"/>
                </a:solidFill>
              </a:rPr>
            </a:br>
            <a:r>
              <a:rPr lang="fr-FR" sz="1100" dirty="0" err="1">
                <a:solidFill>
                  <a:schemeClr val="tx1"/>
                </a:solidFill>
              </a:rPr>
              <a:t>PCIe</a:t>
            </a:r>
            <a:r>
              <a:rPr lang="fr-FR" sz="1100" dirty="0">
                <a:solidFill>
                  <a:schemeClr val="tx1"/>
                </a:solidFill>
              </a:rPr>
              <a:t> to SATA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CD66A59-1032-8C32-6C05-C173734DF7AE}"/>
              </a:ext>
            </a:extLst>
          </p:cNvPr>
          <p:cNvSpPr/>
          <p:nvPr/>
        </p:nvSpPr>
        <p:spPr>
          <a:xfrm>
            <a:off x="7652930" y="4329003"/>
            <a:ext cx="990409" cy="4927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050" dirty="0">
                <a:solidFill>
                  <a:schemeClr val="tx1"/>
                </a:solidFill>
              </a:rPr>
              <a:t>SATA SWITCH</a:t>
            </a:r>
            <a:br>
              <a:rPr lang="fr-BE" sz="1050" dirty="0">
                <a:solidFill>
                  <a:schemeClr val="tx1"/>
                </a:solidFill>
              </a:rPr>
            </a:br>
            <a:endParaRPr lang="fr-FR" sz="1050" dirty="0">
              <a:solidFill>
                <a:schemeClr val="tx1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BBFDE5C-1631-BB2B-5104-ED89A8D9DBE8}"/>
              </a:ext>
            </a:extLst>
          </p:cNvPr>
          <p:cNvSpPr/>
          <p:nvPr/>
        </p:nvSpPr>
        <p:spPr>
          <a:xfrm>
            <a:off x="7800419" y="6050702"/>
            <a:ext cx="704294" cy="53948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chemeClr val="bg1"/>
                </a:solidFill>
              </a:rPr>
              <a:t>SATA</a:t>
            </a:r>
            <a:endParaRPr lang="fr-FR" sz="1200" dirty="0">
              <a:solidFill>
                <a:schemeClr val="bg1"/>
              </a:solidFill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F996BFF-8C9C-127B-E0CA-93C8F6902F41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>
            <a:off x="8148135" y="4821712"/>
            <a:ext cx="4431" cy="122899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4F6C483A-D837-3AE6-7A6C-5FCCC54B690E}"/>
              </a:ext>
            </a:extLst>
          </p:cNvPr>
          <p:cNvSpPr txBox="1"/>
          <p:nvPr/>
        </p:nvSpPr>
        <p:spPr>
          <a:xfrm>
            <a:off x="8103641" y="575403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x2</a:t>
            </a:r>
            <a:endParaRPr lang="fr-FR" dirty="0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F338B7C-D776-7745-EE3F-13E3EF3D85EB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4507269" y="3287076"/>
            <a:ext cx="4431" cy="29250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6C2F90C-9047-6E70-E451-5BC91A3AD2CB}"/>
              </a:ext>
            </a:extLst>
          </p:cNvPr>
          <p:cNvCxnSpPr>
            <a:cxnSpLocks/>
          </p:cNvCxnSpPr>
          <p:nvPr/>
        </p:nvCxnSpPr>
        <p:spPr>
          <a:xfrm flipV="1">
            <a:off x="6271463" y="3287076"/>
            <a:ext cx="0" cy="165600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6FCFD45E-9341-EA0B-BFB1-830B9B17B91C}"/>
              </a:ext>
            </a:extLst>
          </p:cNvPr>
          <p:cNvCxnSpPr>
            <a:cxnSpLocks/>
            <a:stCxn id="24" idx="2"/>
            <a:endCxn id="27" idx="0"/>
          </p:cNvCxnSpPr>
          <p:nvPr/>
        </p:nvCxnSpPr>
        <p:spPr>
          <a:xfrm flipH="1">
            <a:off x="8148135" y="4072294"/>
            <a:ext cx="1573" cy="25670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4A03EF8C-4983-21AE-6F42-6D01283030C7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8149708" y="3279384"/>
            <a:ext cx="0" cy="30020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F06EFA6-7254-B784-F793-53EF367098CE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6326916" y="2500165"/>
            <a:ext cx="0" cy="2942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ED7226B7-7021-B077-11ED-99780CA7109F}"/>
              </a:ext>
            </a:extLst>
          </p:cNvPr>
          <p:cNvSpPr/>
          <p:nvPr/>
        </p:nvSpPr>
        <p:spPr>
          <a:xfrm>
            <a:off x="10843681" y="1683333"/>
            <a:ext cx="704294" cy="5394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ysClr val="windowText" lastClr="000000"/>
                </a:solidFill>
              </a:rPr>
              <a:t>LED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4020C90F-FDFF-3EB5-C1DC-02865D060D1F}"/>
              </a:ext>
            </a:extLst>
          </p:cNvPr>
          <p:cNvCxnSpPr>
            <a:cxnSpLocks/>
            <a:stCxn id="56" idx="1"/>
            <a:endCxn id="4" idx="3"/>
          </p:cNvCxnSpPr>
          <p:nvPr/>
        </p:nvCxnSpPr>
        <p:spPr>
          <a:xfrm flipH="1">
            <a:off x="10191565" y="1953077"/>
            <a:ext cx="652116" cy="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582C5D9B-46DB-9F70-BA14-E1061E0F74F4}"/>
              </a:ext>
            </a:extLst>
          </p:cNvPr>
          <p:cNvSpPr/>
          <p:nvPr/>
        </p:nvSpPr>
        <p:spPr>
          <a:xfrm>
            <a:off x="10843681" y="2492564"/>
            <a:ext cx="704294" cy="5394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>
                <a:solidFill>
                  <a:sysClr val="windowText" lastClr="000000"/>
                </a:solidFill>
              </a:rPr>
              <a:t>Ecran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FEA7A420-5E70-D5C0-B486-287947A59CE9}"/>
              </a:ext>
            </a:extLst>
          </p:cNvPr>
          <p:cNvCxnSpPr>
            <a:cxnSpLocks/>
          </p:cNvCxnSpPr>
          <p:nvPr/>
        </p:nvCxnSpPr>
        <p:spPr>
          <a:xfrm flipH="1">
            <a:off x="10483681" y="2752539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7F62A9E1-8F9D-685D-CF0C-B32CDC09E0AA}"/>
              </a:ext>
            </a:extLst>
          </p:cNvPr>
          <p:cNvCxnSpPr>
            <a:cxnSpLocks/>
          </p:cNvCxnSpPr>
          <p:nvPr/>
        </p:nvCxnSpPr>
        <p:spPr>
          <a:xfrm>
            <a:off x="10483681" y="1971117"/>
            <a:ext cx="0" cy="7814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04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1180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Grand écran</PresentationFormat>
  <Paragraphs>23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Etienne Petit</dc:creator>
  <cp:lastModifiedBy>Etienne Petit</cp:lastModifiedBy>
  <cp:revision>1</cp:revision>
  <dcterms:created xsi:type="dcterms:W3CDTF">2024-12-27T16:48:41Z</dcterms:created>
  <dcterms:modified xsi:type="dcterms:W3CDTF">2024-12-27T16:49:20Z</dcterms:modified>
</cp:coreProperties>
</file>